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2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9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7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1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76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0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6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5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Step4-</a:t>
            </a:r>
            <a:r>
              <a:rPr lang="zh-TW" altLang="en-US" dirty="0" smtClean="0"/>
              <a:t>誅連九族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3100" cy="4351338"/>
          </a:xfrm>
        </p:spPr>
        <p:txBody>
          <a:bodyPr/>
          <a:lstStyle/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把這些概念用直線連接起來，並加上「箭號」表示因果或順序關係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562" t="26965" r="27604" b="34553"/>
          <a:stretch/>
        </p:blipFill>
        <p:spPr>
          <a:xfrm>
            <a:off x="1917700" y="2387600"/>
            <a:ext cx="7416800" cy="3606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51400" y="5130800"/>
            <a:ext cx="2921000" cy="104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50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23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Step4-誅連九族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繪製概念圖的六個步驟</dc:title>
  <dc:creator>frank</dc:creator>
  <cp:lastModifiedBy>frank</cp:lastModifiedBy>
  <cp:revision>14</cp:revision>
  <dcterms:created xsi:type="dcterms:W3CDTF">2013-06-10T12:45:00Z</dcterms:created>
  <dcterms:modified xsi:type="dcterms:W3CDTF">2013-06-12T15:44:06Z</dcterms:modified>
</cp:coreProperties>
</file>